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84" r:id="rId2"/>
    <p:sldId id="265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83" r:id="rId12"/>
    <p:sldId id="286" r:id="rId13"/>
    <p:sldId id="287" r:id="rId14"/>
    <p:sldId id="288" r:id="rId15"/>
    <p:sldId id="289" r:id="rId16"/>
    <p:sldId id="290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1\Chapter_11.wa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8288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743200" y="182463"/>
            <a:ext cx="5486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HmtcmXncp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mfpw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kt´mjZmbIw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HmÀ½IÄ]</a:t>
            </a:r>
            <a:r>
              <a:rPr lang="en-US" sz="2200" b="1" dirty="0" err="1">
                <a:latin typeface="ML-Aathira" pitchFamily="82" charset="0"/>
              </a:rPr>
              <a:t>q¡p</a:t>
            </a:r>
            <a:r>
              <a:rPr lang="en-US" sz="2200" b="1" dirty="0">
                <a:latin typeface="ML-Aathira" pitchFamily="82" charset="0"/>
              </a:rPr>
              <a:t>¶ s]m³Zn\§Ä</a:t>
            </a:r>
          </a:p>
          <a:p>
            <a:r>
              <a:rPr lang="en-US" sz="2200" b="1" dirty="0">
                <a:latin typeface="ML-Aathira" pitchFamily="82" charset="0"/>
              </a:rPr>
              <a:t>C{</a:t>
            </a:r>
            <a:r>
              <a:rPr lang="en-US" sz="2200" b="1" dirty="0" err="1">
                <a:latin typeface="ML-Aathira" pitchFamily="82" charset="0"/>
              </a:rPr>
              <a:t>ktbemtLmj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qÀhIam¡p</a:t>
            </a:r>
            <a:r>
              <a:rPr lang="en-US" sz="2200" b="1" dirty="0">
                <a:latin typeface="ML-Aathira" pitchFamily="82" charset="0"/>
              </a:rPr>
              <a:t>¶</a:t>
            </a:r>
          </a:p>
          <a:p>
            <a:r>
              <a:rPr lang="en-US" sz="2200" b="1" dirty="0">
                <a:latin typeface="ML-Aathira" pitchFamily="82" charset="0"/>
              </a:rPr>
              <a:t>s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klm¯ncp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mfn</a:t>
            </a:r>
            <a:r>
              <a:rPr lang="en-US" sz="2200" b="1" dirty="0" err="1">
                <a:latin typeface="ML-Aathira" pitchFamily="82" charset="0"/>
              </a:rPr>
              <a:t>t§mÀ¯nSmw</a:t>
            </a:r>
            <a:r>
              <a:rPr lang="en-US" sz="2200" b="1" dirty="0">
                <a:latin typeface="ML-Aathira" pitchFamily="82" charset="0"/>
              </a:rPr>
              <a:t> \mw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IqSmc¯ncp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mfnÂ</a:t>
            </a:r>
            <a:r>
              <a:rPr lang="en-US" sz="2200" b="1" dirty="0">
                <a:latin typeface="ML-Aathira" pitchFamily="82" charset="0"/>
              </a:rPr>
              <a:t> hnfshSp¸n</a:t>
            </a:r>
            <a:r>
              <a:rPr lang="en-US" sz="2200" b="1" dirty="0">
                <a:latin typeface="ML-Aathira" pitchFamily="82" charset="0"/>
              </a:rPr>
              <a:t>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ImgvNbmbÀ¸n¡patLmjambv^ew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A¼Xmw\</a:t>
            </a:r>
            <a:r>
              <a:rPr lang="en-US" sz="2200" b="1" dirty="0" err="1">
                <a:latin typeface="ML-Aathira" pitchFamily="82" charset="0"/>
              </a:rPr>
              <a:t>mfntem</a:t>
            </a:r>
            <a:r>
              <a:rPr lang="en-US" sz="2200" b="1" dirty="0">
                <a:latin typeface="ML-Aathira" pitchFamily="82" charset="0"/>
              </a:rPr>
              <a:t> ]´¡</a:t>
            </a:r>
            <a:r>
              <a:rPr lang="en-US" sz="2200" b="1" dirty="0" err="1">
                <a:latin typeface="ML-Aathira" pitchFamily="82" charset="0"/>
              </a:rPr>
              <a:t>pkvXmZn</a:t>
            </a:r>
            <a:r>
              <a:rPr lang="en-US" sz="2200" b="1" dirty="0">
                <a:latin typeface="ML-Aathira" pitchFamily="82" charset="0"/>
              </a:rPr>
              <a:t>\w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BtLmjn¡m</a:t>
            </a:r>
            <a:r>
              <a:rPr lang="en-US" sz="2200" b="1" dirty="0">
                <a:latin typeface="ML-Aathira" pitchFamily="82" charset="0"/>
              </a:rPr>
              <a:t>³ P\</a:t>
            </a:r>
            <a:r>
              <a:rPr lang="en-US" sz="2200" b="1" dirty="0" err="1">
                <a:latin typeface="ML-Aathira" pitchFamily="82" charset="0"/>
              </a:rPr>
              <a:t>sam¯ptNcpw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]m]]</a:t>
            </a:r>
            <a:r>
              <a:rPr lang="en-US" sz="2200" b="1" dirty="0" err="1">
                <a:latin typeface="ML-Aathira" pitchFamily="82" charset="0"/>
              </a:rPr>
              <a:t>cnlmc¯ncp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mÄZn</a:t>
            </a:r>
            <a:r>
              <a:rPr lang="en-US" sz="2200" b="1" dirty="0">
                <a:latin typeface="ML-Aathira" pitchFamily="82" charset="0"/>
              </a:rPr>
              <a:t>\¯</a:t>
            </a:r>
            <a:r>
              <a:rPr lang="en-US" sz="2200" b="1" dirty="0" err="1">
                <a:latin typeface="ML-Aathira" pitchFamily="82" charset="0"/>
              </a:rPr>
              <a:t>ntem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]¦</a:t>
            </a:r>
            <a:r>
              <a:rPr lang="en-US" sz="2200" b="1" dirty="0" err="1">
                <a:latin typeface="ML-Aathira" pitchFamily="82" charset="0"/>
              </a:rPr>
              <a:t>neNn¯w</a:t>
            </a:r>
            <a:r>
              <a:rPr lang="en-US" sz="2200" b="1" dirty="0">
                <a:latin typeface="ML-Aathira" pitchFamily="82" charset="0"/>
              </a:rPr>
              <a:t> shSnªpX½nÂ</a:t>
            </a:r>
          </a:p>
          <a:p>
            <a:r>
              <a:rPr lang="en-US" sz="2200" b="1" dirty="0">
                <a:latin typeface="ML-Aathira" pitchFamily="82" charset="0"/>
              </a:rPr>
              <a:t>A\</a:t>
            </a:r>
            <a:r>
              <a:rPr lang="en-US" sz="2200" b="1" dirty="0" err="1">
                <a:latin typeface="ML-Aathira" pitchFamily="82" charset="0"/>
              </a:rPr>
              <a:t>pcRvP</a:t>
            </a:r>
            <a:r>
              <a:rPr lang="en-US" sz="2200" b="1" dirty="0">
                <a:latin typeface="ML-Aathira" pitchFamily="82" charset="0"/>
              </a:rPr>
              <a:t>\¯</a:t>
            </a:r>
            <a:r>
              <a:rPr lang="en-US" sz="2200" b="1" dirty="0" err="1">
                <a:latin typeface="ML-Aathira" pitchFamily="82" charset="0"/>
              </a:rPr>
              <a:t>nsâ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hoYnIÄ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tXSnSpw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A\</a:t>
            </a:r>
            <a:r>
              <a:rPr lang="en-US" sz="2200" b="1" dirty="0" err="1">
                <a:latin typeface="ML-Aathira" pitchFamily="82" charset="0"/>
              </a:rPr>
              <a:t>pXm</a:t>
            </a:r>
            <a:r>
              <a:rPr lang="en-US" sz="2200" b="1" dirty="0">
                <a:latin typeface="ML-Aathira" pitchFamily="82" charset="0"/>
              </a:rPr>
              <a:t>]]</a:t>
            </a:r>
            <a:r>
              <a:rPr lang="en-US" sz="2200" b="1" dirty="0" err="1">
                <a:latin typeface="ML-Aathira" pitchFamily="82" charset="0"/>
              </a:rPr>
              <a:t>qÀhw</a:t>
            </a:r>
            <a:r>
              <a:rPr lang="en-US" sz="2200" b="1" dirty="0">
                <a:latin typeface="ML-Aathira" pitchFamily="82" charset="0"/>
              </a:rPr>
              <a:t> Ncn¨nSphm</a:t>
            </a:r>
            <a:r>
              <a:rPr lang="en-US" sz="2200" b="1" dirty="0">
                <a:latin typeface="ML-Aathira" pitchFamily="82" charset="0"/>
              </a:rPr>
              <a:t>³.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InkvakpaoÌdpw</a:t>
            </a:r>
            <a:r>
              <a:rPr lang="en-US" sz="2200" b="1" dirty="0">
                <a:latin typeface="ML-Aathira" pitchFamily="82" charset="0"/>
              </a:rPr>
              <a:t> {</a:t>
            </a:r>
            <a:r>
              <a:rPr lang="en-US" sz="2200" b="1" dirty="0" err="1">
                <a:latin typeface="ML-Aathira" pitchFamily="82" charset="0"/>
              </a:rPr>
              <a:t>InkvXobPohnXw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I¬ap¶nep¶Xam¡nSp¶p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mfpIÄ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Xmt</a:t>
            </a:r>
            <a:r>
              <a:rPr lang="en-US" sz="2200" b="1" dirty="0">
                <a:latin typeface="ML-Aathira" pitchFamily="82" charset="0"/>
              </a:rPr>
              <a:t>\bmßhnip²n¡p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Xncp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o¡nSp¶psht¶mÀ</a:t>
            </a:r>
            <a:r>
              <a:rPr lang="en-US" sz="2200" b="1" dirty="0">
                <a:latin typeface="ML-Aathira" pitchFamily="82" charset="0"/>
              </a:rPr>
              <a:t>¡ \½Ä.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117229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\w s]</a:t>
            </a:r>
            <a:r>
              <a:rPr lang="en-US" sz="3200" b="1" dirty="0" err="1">
                <a:latin typeface="ML-Aathira" pitchFamily="82" charset="0"/>
              </a:rPr>
              <a:t>klm¯ncp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mÂ</a:t>
            </a:r>
            <a:endParaRPr lang="en-US" sz="3200" b="1" dirty="0"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BNcn¨ncp¶sX§s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sb¶v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057400"/>
            <a:ext cx="8839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IÀ¯mhn</a:t>
            </a:r>
            <a:r>
              <a:rPr lang="en-US" sz="3200" b="1" dirty="0">
                <a:latin typeface="ML-Aathira" pitchFamily="82" charset="0"/>
              </a:rPr>
              <a:t>\v </a:t>
            </a:r>
            <a:r>
              <a:rPr lang="en-US" sz="3200" b="1" dirty="0" err="1">
                <a:latin typeface="ML-Aathira" pitchFamily="82" charset="0"/>
              </a:rPr>
              <a:t>Hcp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pXnb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IoÀ</a:t>
            </a:r>
            <a:r>
              <a:rPr lang="en-US" sz="3200" b="1" dirty="0">
                <a:latin typeface="ML-Aathira" pitchFamily="82" charset="0"/>
              </a:rPr>
              <a:t>¯\w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Be]n¡phn³, </a:t>
            </a:r>
            <a:r>
              <a:rPr lang="en-US" sz="3200" b="1" dirty="0" err="1">
                <a:latin typeface="ML-Aathira" pitchFamily="82" charset="0"/>
              </a:rPr>
              <a:t>AhnSp¶v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AÛpXIrXy§Ä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sNbvXncn¡p¶p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981200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k`bpsS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Xncp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mfpIfnepw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BtLmj§fnepw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Rm³ `</a:t>
            </a:r>
            <a:r>
              <a:rPr lang="en-US" sz="3200" b="1" dirty="0" err="1">
                <a:latin typeface="ML-Aathira" pitchFamily="82" charset="0"/>
              </a:rPr>
              <a:t>àn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qÀhw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kw_Ôn¡pw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]</a:t>
            </a:r>
            <a:r>
              <a:rPr lang="en-US" sz="3000" b="1" dirty="0" err="1">
                <a:latin typeface="ML-Aathira" pitchFamily="82" charset="0"/>
              </a:rPr>
              <a:t>gb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nbaIme¯pw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pXnb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nba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Ime¯pw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mfpIÄ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BNcn¡p¶p­v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mfnsâ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AÀ°w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Adnªv</a:t>
            </a:r>
            <a:r>
              <a:rPr lang="en-US" sz="3000" b="1" dirty="0">
                <a:latin typeface="ML-Aathira" pitchFamily="82" charset="0"/>
              </a:rPr>
              <a:t> 				BNcn¡pt¼mÄ </a:t>
            </a:r>
            <a:r>
              <a:rPr lang="en-US" sz="3000" b="1" dirty="0" err="1">
                <a:latin typeface="ML-Aathira" pitchFamily="82" charset="0"/>
              </a:rPr>
              <a:t>BßobhfÀ¨bv¡v</a:t>
            </a:r>
            <a:r>
              <a:rPr lang="en-US" sz="3000" b="1" dirty="0">
                <a:latin typeface="ML-Aathira" pitchFamily="82" charset="0"/>
              </a:rPr>
              <a:t> 			D]</a:t>
            </a:r>
            <a:r>
              <a:rPr lang="en-US" sz="3000" b="1" dirty="0" err="1">
                <a:latin typeface="ML-Aathira" pitchFamily="82" charset="0"/>
              </a:rPr>
              <a:t>Icn¡pw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BNcn¡p¶XneqsS</a:t>
            </a:r>
            <a:r>
              <a:rPr lang="en-US" sz="3000" b="1" dirty="0">
                <a:latin typeface="ML-Aathira" pitchFamily="82" charset="0"/>
              </a:rPr>
              <a:t> \mw 			</a:t>
            </a:r>
            <a:r>
              <a:rPr lang="en-US" sz="3000" b="1" dirty="0" err="1">
                <a:latin typeface="ML-Aathira" pitchFamily="82" charset="0"/>
              </a:rPr>
              <a:t>ssZht¯mSpÅ</a:t>
            </a:r>
            <a:r>
              <a:rPr lang="en-US" sz="3000" b="1" dirty="0">
                <a:latin typeface="ML-Aathira" pitchFamily="82" charset="0"/>
              </a:rPr>
              <a:t> \µn {]</a:t>
            </a:r>
            <a:r>
              <a:rPr lang="en-US" sz="3000" b="1" dirty="0" err="1">
                <a:latin typeface="ML-Aathira" pitchFamily="82" charset="0"/>
              </a:rPr>
              <a:t>ISn¸n¡Ww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Hmtcm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mfnsâbpw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AÀ°w</a:t>
            </a:r>
            <a:r>
              <a:rPr lang="en-US" sz="3000" b="1" dirty="0">
                <a:latin typeface="ML-Aathira" pitchFamily="82" charset="0"/>
              </a:rPr>
              <a:t> 				Adnbm³ \mw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ian¡Ww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mfpIfnÂ</a:t>
            </a:r>
            <a:r>
              <a:rPr lang="en-US" sz="3000" b="1" dirty="0">
                <a:latin typeface="ML-Aathira" pitchFamily="82" charset="0"/>
              </a:rPr>
              <a:t> Rm³ `</a:t>
            </a:r>
            <a:r>
              <a:rPr lang="en-US" sz="3000" b="1" dirty="0" err="1">
                <a:latin typeface="ML-Aathira" pitchFamily="82" charset="0"/>
              </a:rPr>
              <a:t>àntbmsS</a:t>
            </a:r>
            <a:r>
              <a:rPr lang="en-US" sz="3000" b="1">
                <a:latin typeface="ML-Aathira" pitchFamily="82" charset="0"/>
              </a:rPr>
              <a:t> 	kw_Ôn¡pw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pter 11.jpg"/>
          <p:cNvPicPr>
            <a:picLocks noChangeAspect="1"/>
          </p:cNvPicPr>
          <p:nvPr/>
        </p:nvPicPr>
        <p:blipFill>
          <a:blip r:embed="rId3">
            <a:lum contrast="40000"/>
          </a:blip>
          <a:srcRect r="3972"/>
          <a:stretch>
            <a:fillRect/>
          </a:stretch>
        </p:blipFill>
        <p:spPr>
          <a:xfrm>
            <a:off x="1600200" y="2514599"/>
            <a:ext cx="5919021" cy="42672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04077" y="1424226"/>
            <a:ext cx="66207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tb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ensâ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-\m-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fp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-IÄ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11</a:t>
            </a:r>
          </a:p>
        </p:txBody>
      </p:sp>
      <p:pic>
        <p:nvPicPr>
          <p:cNvPr id="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	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X§Ä¡pth­n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sNbvX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Imcy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-§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sf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HmÀ¡phm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Ahsb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\µn {]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-in-¸n-¡m\pw X§-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sXäp-IÄ¡p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th­n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am¸-t]-£n-¡p-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\pw C{km-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tbÂP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hnhn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[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-\m-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-IÄ</a:t>
            </a: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BN-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-¡m³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XpS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-§n.</a:t>
            </a:r>
          </a:p>
        </p:txBody>
      </p:sp>
      <p:pic>
        <p:nvPicPr>
          <p:cNvPr id="5" name="Picture 2" descr="C:\Users\poulose\Desktop\fe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43400"/>
            <a:ext cx="3352800" cy="243840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2390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{]m[m\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-\m-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-IÄ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/>
            </a:r>
            <a:b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/>
            </a:r>
            <a:b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</a:b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1. 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pfn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-¸n-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Ãm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A¸-¯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marL="0" indent="0" algn="just">
              <a:buNone/>
            </a:pP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hnf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sh</a:t>
            </a:r>
            <a:r>
              <a:rPr lang="en-US" sz="3000" b="1" dirty="0">
                <a:latin typeface="ML-Aathira" pitchFamily="82" charset="0"/>
              </a:rPr>
              <a:t>-Sp-¸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Bcw</a:t>
            </a:r>
            <a:r>
              <a:rPr lang="en-US" sz="3000" b="1" dirty="0">
                <a:latin typeface="ML-Aathira" pitchFamily="82" charset="0"/>
              </a:rPr>
              <a:t>-`-¯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-¯n\p \µn </a:t>
            </a:r>
            <a:r>
              <a:rPr lang="en-US" sz="3000" b="1" dirty="0" err="1">
                <a:latin typeface="ML-Aathira" pitchFamily="82" charset="0"/>
              </a:rPr>
              <a:t>AÀ¸n</a:t>
            </a:r>
            <a:r>
              <a:rPr lang="en-US" sz="3000" b="1" dirty="0">
                <a:latin typeface="ML-Aathira" pitchFamily="82" charset="0"/>
              </a:rPr>
              <a:t>-¡m³ </a:t>
            </a:r>
            <a:r>
              <a:rPr lang="en-US" sz="3000" b="1" dirty="0" err="1">
                <a:latin typeface="ML-Aathira" pitchFamily="82" charset="0"/>
              </a:rPr>
              <a:t>BtLm-jn</a:t>
            </a:r>
            <a:r>
              <a:rPr lang="en-US" sz="3000" b="1" dirty="0">
                <a:latin typeface="ML-Aathira" pitchFamily="82" charset="0"/>
              </a:rPr>
              <a:t>-¨n-cp-¶-</a:t>
            </a:r>
            <a:r>
              <a:rPr lang="en-US" sz="3000" b="1" dirty="0" err="1">
                <a:latin typeface="ML-Aathira" pitchFamily="82" charset="0"/>
              </a:rPr>
              <a:t>Xm</a:t>
            </a:r>
            <a:r>
              <a:rPr lang="en-US" sz="3000" b="1" dirty="0">
                <a:latin typeface="ML-Aathira" pitchFamily="82" charset="0"/>
              </a:rPr>
              <a:t>-</a:t>
            </a:r>
            <a:r>
              <a:rPr lang="en-US" sz="3000" b="1" dirty="0" err="1">
                <a:latin typeface="ML-Aathira" pitchFamily="82" charset="0"/>
              </a:rPr>
              <a:t>Wn</a:t>
            </a:r>
            <a:r>
              <a:rPr lang="en-US" sz="3000" b="1" dirty="0">
                <a:latin typeface="ML-Aathira" pitchFamily="82" charset="0"/>
              </a:rPr>
              <a:t>-Xv. s]</a:t>
            </a:r>
            <a:r>
              <a:rPr lang="en-US" sz="3000" b="1" dirty="0" err="1">
                <a:latin typeface="ML-Aathira" pitchFamily="82" charset="0"/>
              </a:rPr>
              <a:t>kmlmXncp</a:t>
            </a:r>
            <a:r>
              <a:rPr lang="en-US" sz="3000" b="1" dirty="0">
                <a:latin typeface="ML-Aathira" pitchFamily="82" charset="0"/>
              </a:rPr>
              <a:t>-\m-</a:t>
            </a:r>
            <a:r>
              <a:rPr lang="en-US" sz="3000" b="1" dirty="0" err="1">
                <a:latin typeface="ML-Aathira" pitchFamily="82" charset="0"/>
              </a:rPr>
              <a:t>fnsâ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ntä</a:t>
            </a:r>
            <a:r>
              <a:rPr lang="en-US" sz="3000" b="1" dirty="0">
                <a:latin typeface="ML-Aathira" pitchFamily="82" charset="0"/>
              </a:rPr>
              <a:t>-¶</a:t>
            </a:r>
            <a:r>
              <a:rPr lang="en-US" sz="3000" b="1" dirty="0" err="1">
                <a:latin typeface="ML-Aathira" pitchFamily="82" charset="0"/>
              </a:rPr>
              <a:t>mWp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pfn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-¸n-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Ãm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¯ A¸-¯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>
                <a:latin typeface="ML-Aathira" pitchFamily="82" charset="0"/>
              </a:rPr>
              <a:t>BN-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-¨n-cp-¶-Xv. </a:t>
            </a:r>
            <a:r>
              <a:rPr lang="en-US" sz="3000" b="1" dirty="0" err="1">
                <a:latin typeface="ML-Aathira" pitchFamily="82" charset="0"/>
              </a:rPr>
              <a:t>Ime</a:t>
            </a:r>
            <a:r>
              <a:rPr lang="en-US" sz="3000" b="1" dirty="0">
                <a:latin typeface="ML-Aathira" pitchFamily="82" charset="0"/>
              </a:rPr>
              <a:t>-{I-</a:t>
            </a:r>
            <a:r>
              <a:rPr lang="en-US" sz="3000" b="1" dirty="0" err="1">
                <a:latin typeface="ML-Aathira" pitchFamily="82" charset="0"/>
              </a:rPr>
              <a:t>taW</a:t>
            </a:r>
            <a:r>
              <a:rPr lang="en-US" sz="3000" b="1" dirty="0">
                <a:latin typeface="ML-Aathira" pitchFamily="82" charset="0"/>
              </a:rPr>
              <a:t> s]k-lm-¯n-cp-\m-</a:t>
            </a:r>
            <a:r>
              <a:rPr lang="en-US" sz="3000" b="1" dirty="0" err="1">
                <a:latin typeface="ML-Aathira" pitchFamily="82" charset="0"/>
              </a:rPr>
              <a:t>fpw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pfn</a:t>
            </a:r>
            <a:r>
              <a:rPr lang="en-US" sz="3000" b="1" dirty="0">
                <a:latin typeface="ML-Aathira" pitchFamily="82" charset="0"/>
              </a:rPr>
              <a:t>-¸n-</a:t>
            </a:r>
            <a:r>
              <a:rPr lang="en-US" sz="3000" b="1" dirty="0" err="1">
                <a:latin typeface="ML-Aathira" pitchFamily="82" charset="0"/>
              </a:rPr>
              <a:t>Ãm</a:t>
            </a:r>
            <a:r>
              <a:rPr lang="en-US" sz="3000" b="1" dirty="0">
                <a:latin typeface="ML-Aathira" pitchFamily="82" charset="0"/>
              </a:rPr>
              <a:t>¯ A¸-¯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-\</a:t>
            </a:r>
            <a:r>
              <a:rPr lang="en-US" sz="3000" b="1" dirty="0" err="1">
                <a:latin typeface="ML-Aathira" pitchFamily="82" charset="0"/>
              </a:rPr>
              <a:t>mfpw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Hcp-an¨v</a:t>
            </a:r>
            <a:r>
              <a:rPr lang="en-US" sz="3000" b="1" dirty="0">
                <a:latin typeface="ML-Aathira" pitchFamily="82" charset="0"/>
              </a:rPr>
              <a:t> BtLmjn¡m³ </a:t>
            </a:r>
            <a:r>
              <a:rPr lang="en-US" sz="3000" b="1" dirty="0" err="1">
                <a:latin typeface="ML-Aathira" pitchFamily="82" charset="0"/>
              </a:rPr>
              <a:t>XpS</a:t>
            </a:r>
            <a:r>
              <a:rPr lang="en-US" sz="3000" b="1" dirty="0">
                <a:latin typeface="ML-Aathira" pitchFamily="82" charset="0"/>
              </a:rPr>
              <a:t>-§n (tehyÀ23:5.8)</a:t>
            </a:r>
          </a:p>
        </p:txBody>
      </p:sp>
      <p:pic>
        <p:nvPicPr>
          <p:cNvPr id="6" name="Picture 2" descr="C:\Users\poulose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1" y="152400"/>
            <a:ext cx="1246909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2. s]k-lm-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   	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ASna</a:t>
            </a:r>
            <a:r>
              <a:rPr lang="en-US" sz="3000" dirty="0">
                <a:latin typeface="ML-Aathira" pitchFamily="82" charset="0"/>
              </a:rPr>
              <a:t>-¯-¯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n¶pÅ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tamN</a:t>
            </a:r>
            <a:r>
              <a:rPr lang="en-US" sz="3000" dirty="0">
                <a:latin typeface="ML-Aathira" pitchFamily="82" charset="0"/>
              </a:rPr>
              <a:t>-\-¯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HmÀ½--</a:t>
            </a:r>
            <a:r>
              <a:rPr lang="en-US" sz="3000" dirty="0" err="1">
                <a:latin typeface="ML-Aathira" pitchFamily="82" charset="0"/>
              </a:rPr>
              <a:t>bmbmWv</a:t>
            </a:r>
            <a:r>
              <a:rPr lang="en-US" sz="3000" dirty="0">
                <a:latin typeface="ML-Aathira" pitchFamily="82" charset="0"/>
              </a:rPr>
              <a:t> Cu </a:t>
            </a:r>
            <a:r>
              <a:rPr lang="en-US" sz="3000" dirty="0" err="1">
                <a:latin typeface="ML-Aathira" pitchFamily="82" charset="0"/>
              </a:rPr>
              <a:t>Xncp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-¨n-cp-¶-Xv.  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</a:t>
            </a:r>
            <a:r>
              <a:rPr lang="en-US" sz="3000" dirty="0">
                <a:latin typeface="ML-Aathira" pitchFamily="82" charset="0"/>
              </a:rPr>
              <a:t>-fn-</a:t>
            </a:r>
            <a:r>
              <a:rPr lang="en-US" sz="3000" dirty="0" err="1">
                <a:latin typeface="ML-Aathira" pitchFamily="82" charset="0"/>
              </a:rPr>
              <a:t>sNbvXp</a:t>
            </a:r>
            <a:r>
              <a:rPr lang="en-US" sz="3000" dirty="0">
                <a:latin typeface="ML-Aathira" pitchFamily="82" charset="0"/>
              </a:rPr>
              <a:t>: </a:t>
            </a:r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"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C{km-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tbÂ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P\w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nÝnXka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-b-¯p-Xs¶ s]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klm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BtLm-jn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-¡-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 Cu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amkw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14-þmw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sshIp-t¶cw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nba§fpw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N«-§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fpa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\p-k-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cn¨p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s]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klm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BN-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-¡-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'.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kwJy</a:t>
            </a:r>
            <a:r>
              <a:rPr lang="en-US" sz="3000" dirty="0">
                <a:latin typeface="ML-Aathira" pitchFamily="82" charset="0"/>
              </a:rPr>
              <a:t> 9:1.5)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hÀjw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tXmdpw</a:t>
            </a:r>
            <a:r>
              <a:rPr lang="en-US" sz="3000" dirty="0">
                <a:latin typeface="ML-Aathira" pitchFamily="82" charset="0"/>
              </a:rPr>
              <a:t> \okm³ </a:t>
            </a:r>
            <a:r>
              <a:rPr lang="en-US" sz="3000" dirty="0" err="1">
                <a:latin typeface="ML-Aathira" pitchFamily="82" charset="0"/>
              </a:rPr>
              <a:t>amkw</a:t>
            </a:r>
            <a:r>
              <a:rPr lang="en-US" sz="3000" dirty="0">
                <a:latin typeface="ML-Aathira" pitchFamily="82" charset="0"/>
              </a:rPr>
              <a:t> 14-þmw </a:t>
            </a:r>
            <a:r>
              <a:rPr lang="en-US" sz="3000" dirty="0" err="1">
                <a:latin typeface="ML-Aathira" pitchFamily="82" charset="0"/>
              </a:rPr>
              <a:t>XobXn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sshIp</a:t>
            </a:r>
            <a:r>
              <a:rPr lang="en-US" sz="3000" dirty="0">
                <a:latin typeface="ML-Aathira" pitchFamily="82" charset="0"/>
              </a:rPr>
              <a:t>-t¶-c-</a:t>
            </a:r>
            <a:r>
              <a:rPr lang="en-US" sz="3000" dirty="0" err="1">
                <a:latin typeface="ML-Aathira" pitchFamily="82" charset="0"/>
              </a:rPr>
              <a:t>amWv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s]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klm</a:t>
            </a:r>
            <a:r>
              <a:rPr lang="en-US" sz="3000" dirty="0">
                <a:latin typeface="ML-Aathira" pitchFamily="82" charset="0"/>
              </a:rPr>
              <a:t> `£n-¨n-cp-¶-Xv.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IqSm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-c-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: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</a:t>
            </a:r>
            <a:r>
              <a:rPr lang="en-US" sz="3000" dirty="0">
                <a:latin typeface="ML-Aathira" pitchFamily="82" charset="0"/>
              </a:rPr>
              <a:t>-fn-</a:t>
            </a:r>
            <a:r>
              <a:rPr lang="en-US" sz="3000" dirty="0" err="1">
                <a:latin typeface="ML-Aathira" pitchFamily="82" charset="0"/>
              </a:rPr>
              <a:t>sNbvXp</a:t>
            </a:r>
            <a:r>
              <a:rPr lang="en-US" sz="3000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""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C{km-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tbÂ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P\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t¯mSp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]d-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bpI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, 7þmw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amkw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15-þmw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Znhkw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apXÂ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Ggp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Znh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-k-t¯¡p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IÀ¯m-hnsâ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IqSm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-c-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Xn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-cp-\m-fm-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Wv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...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Ggp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Znh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-k-t¯¡p \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n§Ä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IqSm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-c-§-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fnÂ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hkn</a:t>
            </a:r>
            <a:r>
              <a:rPr lang="en-US" sz="3500" b="1" dirty="0">
                <a:solidFill>
                  <a:srgbClr val="7030A0"/>
                </a:solidFill>
                <a:latin typeface="ML-Aathira" pitchFamily="82" charset="0"/>
              </a:rPr>
              <a:t>-¡-</a:t>
            </a:r>
            <a:r>
              <a:rPr lang="en-US" sz="3500" b="1" dirty="0" err="1">
                <a:solidFill>
                  <a:srgbClr val="7030A0"/>
                </a:solidFill>
                <a:latin typeface="ML-Aathira" pitchFamily="82" charset="0"/>
              </a:rPr>
              <a:t>Ww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CuPn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]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vXv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tZi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-¯p-\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n¶p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Rm³ C{km-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tbÂ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P\s¯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sIm­p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-h-¶-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t¸mÄ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AhÀ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IqSm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-c-§-fn-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emWp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hkn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-¨Xv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F¶p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\n§-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k´Xn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]c-¼c Adn-bm³ C{km-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tbÂ¡mÀ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FÃm-hcpw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IqSm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-c-§-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fnÂ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hkn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-¡-</a:t>
            </a:r>
            <a:r>
              <a:rPr lang="en-US" sz="3000" dirty="0" err="1">
                <a:solidFill>
                  <a:srgbClr val="7030A0"/>
                </a:solidFill>
                <a:latin typeface="ML-Aathira" pitchFamily="82" charset="0"/>
              </a:rPr>
              <a:t>Ww</a:t>
            </a:r>
            <a:r>
              <a:rPr lang="en-US" sz="3000" dirty="0">
                <a:solidFill>
                  <a:srgbClr val="7030A0"/>
                </a:solidFill>
                <a:latin typeface="ML-Aathira" pitchFamily="82" charset="0"/>
              </a:rPr>
              <a:t>''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tehyÀ</a:t>
            </a:r>
            <a:r>
              <a:rPr lang="en-US" sz="3000" dirty="0">
                <a:latin typeface="ML-Aathira" pitchFamily="82" charset="0"/>
              </a:rPr>
              <a:t> 23:33.43). </a:t>
            </a:r>
          </a:p>
          <a:p>
            <a:pPr marL="0" indent="0" algn="just">
              <a:buNone/>
            </a:pPr>
            <a:endParaRPr lang="en-US" sz="3000" dirty="0">
              <a:latin typeface="ML-Aathira" pitchFamily="82" charset="0"/>
            </a:endParaRPr>
          </a:p>
          <a:p>
            <a:pPr marL="0" indent="0" algn="just">
              <a:buNone/>
            </a:pPr>
            <a:r>
              <a:rPr lang="en-US" sz="3000" dirty="0" err="1">
                <a:latin typeface="ML-Aathira" pitchFamily="82" charset="0"/>
              </a:rPr>
              <a:t>hnf-sh-Sp¸pIme¯p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IqSmc§Ä</a:t>
            </a:r>
            <a:r>
              <a:rPr lang="en-US" sz="3000" dirty="0">
                <a:latin typeface="ML-Aathira" pitchFamily="82" charset="0"/>
              </a:rPr>
              <a:t> \nÀ½n¨v </a:t>
            </a:r>
            <a:r>
              <a:rPr lang="en-US" sz="3000" dirty="0" err="1">
                <a:latin typeface="ML-Aathira" pitchFamily="82" charset="0"/>
              </a:rPr>
              <a:t>AXnÂ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hkn¨psIm­mWv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IqSmc¯ncp¶mÄ</a:t>
            </a:r>
            <a:r>
              <a:rPr lang="en-US" sz="3000" dirty="0">
                <a:latin typeface="ML-Aathira" pitchFamily="82" charset="0"/>
              </a:rPr>
              <a:t>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-¨n-cp-¶-Xv.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3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334000"/>
          </a:xfrm>
        </p:spPr>
        <p:txBody>
          <a:bodyPr lIns="0" tIns="0" rIns="0" bIns="0" anchor="t">
            <a:normAutofit/>
          </a:bodyPr>
          <a:lstStyle/>
          <a:p>
            <a:pPr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4. ]´-¡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pkvXmXncp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hnf-sh-Sp¸v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Bcw-`n</a:t>
            </a:r>
            <a:r>
              <a:rPr lang="en-US" sz="3000" dirty="0">
                <a:latin typeface="ML-Aathira" pitchFamily="82" charset="0"/>
              </a:rPr>
              <a:t>-¨-</a:t>
            </a:r>
            <a:r>
              <a:rPr lang="en-US" sz="3000" dirty="0" err="1">
                <a:latin typeface="ML-Aathira" pitchFamily="82" charset="0"/>
              </a:rPr>
              <a:t>Xnsâ</a:t>
            </a:r>
            <a:r>
              <a:rPr lang="en-US" sz="3000" dirty="0">
                <a:latin typeface="ML-Aathira" pitchFamily="82" charset="0"/>
              </a:rPr>
              <a:t> A¼Xmw </a:t>
            </a:r>
            <a:r>
              <a:rPr lang="en-US" sz="3000" dirty="0" err="1">
                <a:latin typeface="ML-Aathira" pitchFamily="82" charset="0"/>
              </a:rPr>
              <a:t>Znh</a:t>
            </a:r>
            <a:r>
              <a:rPr lang="en-US" sz="3000" dirty="0">
                <a:latin typeface="ML-Aathira" pitchFamily="82" charset="0"/>
              </a:rPr>
              <a:t>-k-</a:t>
            </a:r>
            <a:r>
              <a:rPr lang="en-US" sz="3000" dirty="0" err="1">
                <a:latin typeface="ML-Aathira" pitchFamily="82" charset="0"/>
              </a:rPr>
              <a:t>amWv</a:t>
            </a:r>
            <a:r>
              <a:rPr lang="en-US" sz="3000" dirty="0">
                <a:latin typeface="ML-Aathira" pitchFamily="82" charset="0"/>
              </a:rPr>
              <a:t> ]´-¡p-</a:t>
            </a:r>
            <a:r>
              <a:rPr lang="en-US" sz="3000" dirty="0" err="1">
                <a:latin typeface="ML-Aathira" pitchFamily="82" charset="0"/>
              </a:rPr>
              <a:t>kvXm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-cp-\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BtLm-jn</a:t>
            </a:r>
            <a:r>
              <a:rPr lang="en-US" sz="3000" dirty="0">
                <a:latin typeface="ML-Aathira" pitchFamily="82" charset="0"/>
              </a:rPr>
              <a:t>-¨n-cp-¶-Xv. ]´¡</a:t>
            </a:r>
            <a:r>
              <a:rPr lang="en-US" sz="3000" dirty="0" err="1">
                <a:latin typeface="ML-Aathira" pitchFamily="82" charset="0"/>
              </a:rPr>
              <a:t>pkvXm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>
                <a:latin typeface="ML-Aathira" pitchFamily="82" charset="0"/>
              </a:rPr>
              <a:t>= A¼Xmw Znh-kw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hnf-sh-Sp¸pXncp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latin typeface="ML-Aathira" pitchFamily="82" charset="0"/>
              </a:rPr>
              <a:t>BgvNI-fpsS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Xncp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BZy</a:t>
            </a:r>
            <a:r>
              <a:rPr lang="en-US" sz="3000" dirty="0">
                <a:latin typeface="ML-Aathira" pitchFamily="82" charset="0"/>
              </a:rPr>
              <a:t>-^-e-§-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Xncp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F¶o</a:t>
            </a:r>
            <a:r>
              <a:rPr lang="en-US" sz="3000" dirty="0">
                <a:latin typeface="ML-Aathira" pitchFamily="82" charset="0"/>
              </a:rPr>
              <a:t> t]cp-I-</a:t>
            </a:r>
            <a:r>
              <a:rPr lang="en-US" sz="3000" dirty="0" err="1">
                <a:latin typeface="ML-Aathira" pitchFamily="82" charset="0"/>
              </a:rPr>
              <a:t>fnÂ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Adn</a:t>
            </a:r>
            <a:r>
              <a:rPr lang="en-US" sz="3000" dirty="0">
                <a:latin typeface="ML-Aathira" pitchFamily="82" charset="0"/>
              </a:rPr>
              <a:t>-b-s¸-Sp-¶p. </a:t>
            </a:r>
          </a:p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5. ]m]-¸-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cn-lmc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Zn\w: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P\w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nÀt</a:t>
            </a:r>
            <a:r>
              <a:rPr lang="en-US" sz="3000" dirty="0">
                <a:latin typeface="ML-Aathira" pitchFamily="82" charset="0"/>
              </a:rPr>
              <a:t>±-</a:t>
            </a:r>
            <a:r>
              <a:rPr lang="en-US" sz="3000" dirty="0" err="1">
                <a:latin typeface="ML-Aathira" pitchFamily="82" charset="0"/>
              </a:rPr>
              <a:t>i</a:t>
            </a:r>
            <a:r>
              <a:rPr lang="en-US" sz="3000" dirty="0">
                <a:latin typeface="ML-Aathira" pitchFamily="82" charset="0"/>
              </a:rPr>
              <a:t>-{]-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]m]-¸-</a:t>
            </a:r>
            <a:r>
              <a:rPr lang="en-US" sz="3000" dirty="0" err="1">
                <a:latin typeface="ML-Aathira" pitchFamily="82" charset="0"/>
              </a:rPr>
              <a:t>cn-lmcZn</a:t>
            </a:r>
            <a:r>
              <a:rPr lang="en-US" sz="3000" dirty="0">
                <a:latin typeface="ML-Aathira" pitchFamily="82" charset="0"/>
              </a:rPr>
              <a:t>\w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-¨n-cp ¶p. </a:t>
            </a:r>
            <a:r>
              <a:rPr lang="en-US" sz="3000" dirty="0" err="1">
                <a:latin typeface="ML-Aathira" pitchFamily="82" charset="0"/>
              </a:rPr>
              <a:t>tbmwIn¸qÀ</a:t>
            </a:r>
            <a:r>
              <a:rPr lang="en-US" sz="3000" dirty="0">
                <a:latin typeface="ML-Aathira" pitchFamily="82" charset="0"/>
              </a:rPr>
              <a:t> F¶ lo{_q ]</a:t>
            </a:r>
            <a:r>
              <a:rPr lang="en-US" sz="3000" dirty="0" err="1">
                <a:latin typeface="ML-Aathira" pitchFamily="82" charset="0"/>
              </a:rPr>
              <a:t>Zw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sIm­mWv</a:t>
            </a:r>
            <a:r>
              <a:rPr lang="en-US" sz="3000" dirty="0">
                <a:latin typeface="ML-Aathira" pitchFamily="82" charset="0"/>
              </a:rPr>
              <a:t> Cu Zn\s¯ </a:t>
            </a:r>
            <a:r>
              <a:rPr lang="en-US" sz="3000" dirty="0" err="1">
                <a:latin typeface="ML-Aathira" pitchFamily="82" charset="0"/>
              </a:rPr>
              <a:t>hnti-jn</a:t>
            </a:r>
            <a:r>
              <a:rPr lang="en-US" sz="3000" dirty="0">
                <a:latin typeface="ML-Aathira" pitchFamily="82" charset="0"/>
              </a:rPr>
              <a:t>-¸n-¡p-¶-Xv. P\-§Ä ]</a:t>
            </a:r>
            <a:r>
              <a:rPr lang="en-US" sz="3000" dirty="0" err="1">
                <a:latin typeface="ML-Aathira" pitchFamily="82" charset="0"/>
              </a:rPr>
              <a:t>cn-kv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cw</a:t>
            </a:r>
            <a:r>
              <a:rPr lang="en-US" sz="3000" dirty="0">
                <a:latin typeface="ML-Aathira" pitchFamily="82" charset="0"/>
              </a:rPr>
              <a:t> A\p-c-</a:t>
            </a:r>
            <a:r>
              <a:rPr lang="en-US" sz="3000" dirty="0" err="1">
                <a:latin typeface="ML-Aathira" pitchFamily="82" charset="0"/>
              </a:rPr>
              <a:t>RvP</a:t>
            </a:r>
            <a:r>
              <a:rPr lang="en-US" sz="3000" dirty="0">
                <a:latin typeface="ML-Aathira" pitchFamily="82" charset="0"/>
              </a:rPr>
              <a:t>-\-s¸-</a:t>
            </a:r>
            <a:r>
              <a:rPr lang="en-US" sz="3000" dirty="0" err="1">
                <a:latin typeface="ML-Aathira" pitchFamily="82" charset="0"/>
              </a:rPr>
              <a:t>Sm</a:t>
            </a:r>
            <a:r>
              <a:rPr lang="en-US" sz="3000" dirty="0">
                <a:latin typeface="ML-Aathira" pitchFamily="82" charset="0"/>
              </a:rPr>
              <a:t>\pw </a:t>
            </a:r>
            <a:r>
              <a:rPr lang="en-US" sz="3000" dirty="0" err="1">
                <a:latin typeface="ML-Aathira" pitchFamily="82" charset="0"/>
              </a:rPr>
              <a:t>ssZh-t¯mSv</a:t>
            </a:r>
            <a:r>
              <a:rPr lang="en-US" sz="3000" dirty="0">
                <a:latin typeface="ML-Aathira" pitchFamily="82" charset="0"/>
              </a:rPr>
              <a:t> am¸-t]-£n-¡p-</a:t>
            </a:r>
            <a:r>
              <a:rPr lang="en-US" sz="3000" dirty="0" err="1">
                <a:latin typeface="ML-Aathira" pitchFamily="82" charset="0"/>
              </a:rPr>
              <a:t>hm</a:t>
            </a:r>
            <a:r>
              <a:rPr lang="en-US" sz="3000" dirty="0">
                <a:latin typeface="ML-Aathira" pitchFamily="82" charset="0"/>
              </a:rPr>
              <a:t>-\p-</a:t>
            </a:r>
            <a:r>
              <a:rPr lang="en-US" sz="3000" dirty="0" err="1">
                <a:latin typeface="ML-Aathira" pitchFamily="82" charset="0"/>
              </a:rPr>
              <a:t>apÅ</a:t>
            </a:r>
            <a:r>
              <a:rPr lang="en-US" sz="3000" dirty="0">
                <a:latin typeface="ML-Aathira" pitchFamily="82" charset="0"/>
              </a:rPr>
              <a:t> Zn\w.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106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k`-bnse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>
              <a:buNone/>
            </a:pP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{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InkvXp-akv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	</a:t>
            </a: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Cutim-bpsS</a:t>
            </a:r>
            <a:r>
              <a:rPr lang="en-US" sz="3000" dirty="0">
                <a:latin typeface="ML-Aathira" pitchFamily="82" charset="0"/>
              </a:rPr>
              <a:t> P\-\w. </a:t>
            </a:r>
            <a:r>
              <a:rPr lang="en-US" sz="3000" dirty="0" err="1">
                <a:latin typeface="ML-Aathira" pitchFamily="82" charset="0"/>
              </a:rPr>
              <a:t>Unkw-_À</a:t>
            </a:r>
            <a:r>
              <a:rPr lang="en-US" sz="3000" dirty="0">
                <a:latin typeface="ML-Aathira" pitchFamily="82" charset="0"/>
              </a:rPr>
              <a:t> 25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>
              <a:buNone/>
            </a:pP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Z\-lm-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Cutim-bpsS</a:t>
            </a:r>
            <a:r>
              <a:rPr lang="en-US" sz="3000" dirty="0">
                <a:latin typeface="ML-Aathira" pitchFamily="82" charset="0"/>
              </a:rPr>
              <a:t> amt½m-Zo-km. P\p-</a:t>
            </a:r>
            <a:r>
              <a:rPr lang="en-US" sz="3000" dirty="0" err="1">
                <a:latin typeface="ML-Aathira" pitchFamily="82" charset="0"/>
              </a:rPr>
              <a:t>hcn</a:t>
            </a:r>
            <a:r>
              <a:rPr lang="en-US" sz="3000" dirty="0">
                <a:latin typeface="ML-Aathira" pitchFamily="82" charset="0"/>
              </a:rPr>
              <a:t> 6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marL="514350" indent="-514350">
              <a:buNone/>
            </a:pP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s]k-lm-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</a:t>
            </a:r>
            <a:r>
              <a:rPr lang="en-US" sz="3000" dirty="0">
                <a:latin typeface="ML-Aathira" pitchFamily="82" charset="0"/>
              </a:rPr>
              <a:t>	hnip-²-IpÀ_m\ </a:t>
            </a:r>
            <a:r>
              <a:rPr lang="en-US" sz="3000" dirty="0" err="1">
                <a:latin typeface="ML-Aathira" pitchFamily="82" charset="0"/>
              </a:rPr>
              <a:t>Øm</a:t>
            </a:r>
            <a:r>
              <a:rPr lang="en-US" sz="3000" dirty="0">
                <a:latin typeface="ML-Aathira" pitchFamily="82" charset="0"/>
              </a:rPr>
              <a:t>]\w A\p-</a:t>
            </a:r>
            <a:r>
              <a:rPr lang="en-US" sz="3000" dirty="0" err="1">
                <a:latin typeface="ML-Aathira" pitchFamily="82" charset="0"/>
              </a:rPr>
              <a:t>kva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-¡p-¶p.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marL="514350" indent="-514350">
              <a:buNone/>
            </a:pP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DbnÀ¸p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</a:t>
            </a: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Xncp</a:t>
            </a:r>
            <a:r>
              <a:rPr lang="en-US" sz="3000" dirty="0">
                <a:latin typeface="ML-Aathira" pitchFamily="82" charset="0"/>
              </a:rPr>
              <a:t>-\m-</a:t>
            </a:r>
            <a:r>
              <a:rPr lang="en-US" sz="3000" dirty="0" err="1">
                <a:latin typeface="ML-Aathira" pitchFamily="82" charset="0"/>
              </a:rPr>
              <a:t>fp</a:t>
            </a:r>
            <a:r>
              <a:rPr lang="en-US" sz="3000" dirty="0">
                <a:latin typeface="ML-Aathira" pitchFamily="82" charset="0"/>
              </a:rPr>
              <a:t>-I-</a:t>
            </a:r>
            <a:r>
              <a:rPr lang="en-US" sz="3000" dirty="0" err="1">
                <a:latin typeface="ML-Aathira" pitchFamily="82" charset="0"/>
              </a:rPr>
              <a:t>fpsS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Xncp</a:t>
            </a:r>
            <a:r>
              <a:rPr lang="en-US" sz="3000" dirty="0">
                <a:latin typeface="ML-Aathira" pitchFamily="82" charset="0"/>
              </a:rPr>
              <a:t>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Cutim-bpsS</a:t>
            </a:r>
            <a:r>
              <a:rPr lang="en-US" sz="3000" dirty="0">
                <a:latin typeface="ML-Aathira" pitchFamily="82" charset="0"/>
              </a:rPr>
              <a:t> 				</a:t>
            </a:r>
            <a:r>
              <a:rPr lang="en-US" sz="3000" dirty="0" err="1">
                <a:latin typeface="ML-Aathira" pitchFamily="82" charset="0"/>
              </a:rPr>
              <a:t>DbnÀ¸v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514350" indent="-514350">
              <a:buNone/>
            </a:pP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kzÀ¤m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tcm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-l-W-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-cp-\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DbnÀ¸nsâ</a:t>
            </a:r>
            <a:r>
              <a:rPr lang="en-US" sz="3000" dirty="0">
                <a:latin typeface="ML-Aathira" pitchFamily="82" charset="0"/>
              </a:rPr>
              <a:t> 40-þmw 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kzÀ</a:t>
            </a:r>
            <a:r>
              <a:rPr lang="en-US" sz="3000" dirty="0">
                <a:latin typeface="ML-Aathira" pitchFamily="82" charset="0"/>
              </a:rPr>
              <a:t>¤-¯n-</a:t>
            </a:r>
            <a:r>
              <a:rPr lang="en-US" sz="3000" dirty="0" err="1">
                <a:latin typeface="ML-Aathira" pitchFamily="82" charset="0"/>
              </a:rPr>
              <a:t>te¡v</a:t>
            </a:r>
            <a:r>
              <a:rPr lang="en-US" sz="3000" dirty="0">
                <a:latin typeface="ML-Aathira" pitchFamily="82" charset="0"/>
              </a:rPr>
              <a:t> 				</a:t>
            </a:r>
            <a:r>
              <a:rPr lang="en-US" sz="3000" dirty="0" err="1">
                <a:latin typeface="ML-Aathira" pitchFamily="82" charset="0"/>
              </a:rPr>
              <a:t>Btcm</a:t>
            </a:r>
            <a:r>
              <a:rPr lang="en-US" sz="3000" dirty="0">
                <a:latin typeface="ML-Aathira" pitchFamily="82" charset="0"/>
              </a:rPr>
              <a:t>-l-</a:t>
            </a:r>
            <a:r>
              <a:rPr lang="en-US" sz="3000" dirty="0" err="1">
                <a:latin typeface="ML-Aathira" pitchFamily="82" charset="0"/>
              </a:rPr>
              <a:t>Ww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sNbvX-Xnsâ</a:t>
            </a:r>
            <a:r>
              <a:rPr lang="en-US" sz="3000" dirty="0">
                <a:latin typeface="ML-Aathira" pitchFamily="82" charset="0"/>
              </a:rPr>
              <a:t> 	HmÀ½.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  <a:p>
            <a:pPr marL="514350" indent="-514350">
              <a:buNone/>
            </a:pP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s]´-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t¡mkvXm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Xncp</a:t>
            </a:r>
            <a:r>
              <a:rPr lang="en-US" sz="3000" b="1" i="1" dirty="0">
                <a:solidFill>
                  <a:srgbClr val="FF0000"/>
                </a:solidFill>
                <a:latin typeface="ML-Aathira" pitchFamily="82" charset="0"/>
              </a:rPr>
              <a:t>-\</a:t>
            </a:r>
            <a:r>
              <a:rPr lang="en-US" sz="3000" b="1" i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: </a:t>
            </a:r>
            <a:r>
              <a:rPr lang="en-US" sz="3000" dirty="0">
                <a:latin typeface="ML-Aathira" pitchFamily="82" charset="0"/>
              </a:rPr>
              <a:t>	]cn-ip-²m-ßmhv Çol³am-cpsS </a:t>
            </a:r>
            <a:r>
              <a:rPr lang="en-US" sz="3000" dirty="0" err="1">
                <a:latin typeface="ML-Aathira" pitchFamily="82" charset="0"/>
              </a:rPr>
              <a:t>taÂ</a:t>
            </a:r>
            <a:r>
              <a:rPr lang="en-US" sz="3000" dirty="0">
                <a:latin typeface="ML-Aathira" pitchFamily="82" charset="0"/>
              </a:rPr>
              <a:t> 					</a:t>
            </a:r>
            <a:r>
              <a:rPr lang="en-US" sz="3000" dirty="0" err="1">
                <a:latin typeface="ML-Aathira" pitchFamily="82" charset="0"/>
              </a:rPr>
              <a:t>Fgp</a:t>
            </a:r>
            <a:r>
              <a:rPr lang="en-US" sz="3000" dirty="0">
                <a:latin typeface="ML-Aathira" pitchFamily="82" charset="0"/>
              </a:rPr>
              <a:t>-¶</a:t>
            </a:r>
            <a:r>
              <a:rPr lang="en-US" sz="3000" dirty="0" err="1">
                <a:latin typeface="ML-Aathira" pitchFamily="82" charset="0"/>
              </a:rPr>
              <a:t>Ån</a:t>
            </a:r>
            <a:r>
              <a:rPr lang="en-US" sz="3000" dirty="0">
                <a:latin typeface="ML-Aathira" pitchFamily="82" charset="0"/>
              </a:rPr>
              <a:t> h¶ Zn\w.							</a:t>
            </a:r>
            <a:r>
              <a:rPr lang="en-US" sz="3000" dirty="0" err="1">
                <a:latin typeface="ML-Aathira" pitchFamily="82" charset="0"/>
              </a:rPr>
              <a:t>k`-bpsSHutZym-KnI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DZvLm</a:t>
            </a:r>
            <a:r>
              <a:rPr lang="en-US" sz="3000" dirty="0">
                <a:latin typeface="ML-Aathira" pitchFamily="82" charset="0"/>
              </a:rPr>
              <a:t>-S-\w.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2521565"/>
            <a:ext cx="81534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200" b="1" dirty="0" err="1">
                <a:latin typeface="ML-Aathira" pitchFamily="82" charset="0"/>
              </a:rPr>
              <a:t>IÀ¯mhmb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A§psNbvX</a:t>
            </a:r>
            <a:r>
              <a:rPr lang="en-US" sz="3200" b="1" dirty="0">
                <a:latin typeface="ML-Aathira" pitchFamily="82" charset="0"/>
              </a:rPr>
              <a:t> A\p{</a:t>
            </a:r>
            <a:r>
              <a:rPr lang="en-US" sz="3200" b="1" dirty="0" err="1">
                <a:latin typeface="ML-Aathira" pitchFamily="82" charset="0"/>
              </a:rPr>
              <a:t>Kl§sf</a:t>
            </a:r>
            <a:r>
              <a:rPr lang="en-US" sz="3200" b="1" dirty="0">
                <a:latin typeface="ML-Aathira" pitchFamily="82" charset="0"/>
              </a:rPr>
              <a:t> A\</a:t>
            </a:r>
            <a:r>
              <a:rPr lang="en-US" sz="3200" b="1" dirty="0" err="1">
                <a:latin typeface="ML-Aathira" pitchFamily="82" charset="0"/>
              </a:rPr>
              <a:t>pkvacn¨v</a:t>
            </a:r>
            <a:r>
              <a:rPr lang="en-US" sz="3200" b="1" dirty="0">
                <a:latin typeface="ML-Aathira" pitchFamily="82" charset="0"/>
              </a:rPr>
              <a:t> \µ</a:t>
            </a:r>
            <a:r>
              <a:rPr lang="en-US" sz="3200" b="1" dirty="0" err="1">
                <a:latin typeface="ML-Aathira" pitchFamily="82" charset="0"/>
              </a:rPr>
              <a:t>nbÀ¸n</a:t>
            </a:r>
            <a:r>
              <a:rPr lang="en-US" sz="3200" b="1" dirty="0">
                <a:latin typeface="ML-Aathira" pitchFamily="82" charset="0"/>
              </a:rPr>
              <a:t>¨ C{</a:t>
            </a:r>
            <a:r>
              <a:rPr lang="en-US" sz="3200" b="1" dirty="0" err="1">
                <a:latin typeface="ML-Aathira" pitchFamily="82" charset="0"/>
              </a:rPr>
              <a:t>kmtbÂ¡msct¸mse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A§p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R§Ä¡mbn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ÂIp</a:t>
            </a:r>
            <a:r>
              <a:rPr lang="en-US" sz="3200" b="1" dirty="0">
                <a:latin typeface="ML-Aathira" pitchFamily="82" charset="0"/>
              </a:rPr>
              <a:t>¶ A\p{</a:t>
            </a:r>
            <a:r>
              <a:rPr lang="en-US" sz="3200" b="1" dirty="0" err="1">
                <a:latin typeface="ML-Aathira" pitchFamily="82" charset="0"/>
              </a:rPr>
              <a:t>Kl§Äs¡Ãmw</a:t>
            </a:r>
            <a:r>
              <a:rPr lang="en-US" sz="3200" b="1" dirty="0">
                <a:latin typeface="ML-Aathira" pitchFamily="82" charset="0"/>
              </a:rPr>
              <a:t> \µn {]Imin¸n¡phm³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Tn¸n¡Wta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140</Words>
  <Application>Microsoft Office PowerPoint</Application>
  <PresentationFormat>On-screen Show (4:3)</PresentationFormat>
  <Paragraphs>68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214</cp:revision>
  <dcterms:created xsi:type="dcterms:W3CDTF">2012-01-18T04:19:31Z</dcterms:created>
  <dcterms:modified xsi:type="dcterms:W3CDTF">2013-10-31T04:15:23Z</dcterms:modified>
</cp:coreProperties>
</file>